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3838" autoAdjust="0"/>
  </p:normalViewPr>
  <p:slideViewPr>
    <p:cSldViewPr>
      <p:cViewPr>
        <p:scale>
          <a:sx n="100" d="100"/>
          <a:sy n="100" d="100"/>
        </p:scale>
        <p:origin x="-187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50000" contrast="-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3/25/2014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.com/suites/infrastructure-design-suite/overvie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api.ning.com/files/UrcxQhjNBjwCJ8qGogRyoLQftvUaCXKVxitCYOBdEhSxQt*xlz83U6sfYkpPWHRxwe6hzPDuwZCzpIk3rwlf0wZLCmL86p-t/B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9019" t="37481" r="5307" b="15548"/>
          <a:stretch>
            <a:fillRect/>
          </a:stretch>
        </p:blipFill>
        <p:spPr bwMode="auto">
          <a:xfrm>
            <a:off x="0" y="0"/>
            <a:ext cx="9144000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fbeelding 5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Positie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Fugro</a:t>
            </a:r>
            <a:r>
              <a:rPr lang="en-US" dirty="0" smtClean="0">
                <a:solidFill>
                  <a:srgbClr val="FFFF00"/>
                </a:solidFill>
              </a:rPr>
              <a:t> in BIM-</a:t>
            </a:r>
            <a:r>
              <a:rPr lang="en-US" dirty="0" err="1" smtClean="0">
                <a:solidFill>
                  <a:srgbClr val="FFFF00"/>
                </a:solidFill>
              </a:rPr>
              <a:t>proces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3.bp.blogspot.com/-HCUiOYFJE20/UFv1c5OV2gI/AAAAAAAABMs/-RMaaEKXSkk/s1600/roadmap-from-collaborative-bim-webcasts.png"/>
          <p:cNvPicPr>
            <a:picLocks noChangeAspect="1" noChangeArrowheads="1"/>
          </p:cNvPicPr>
          <p:nvPr/>
        </p:nvPicPr>
        <p:blipFill>
          <a:blip r:embed="rId2" cstate="print"/>
          <a:srcRect l="1461" t="2185" r="985" b="12190"/>
          <a:stretch>
            <a:fillRect/>
          </a:stretch>
        </p:blipFill>
        <p:spPr bwMode="auto">
          <a:xfrm>
            <a:off x="1475656" y="1844824"/>
            <a:ext cx="612068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fbeelding 5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ytimg.com/vi/mwOIkETDS3M/maxresdefault.jpg?feature=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773960" cy="26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411760" y="6075040"/>
            <a:ext cx="4680520" cy="59432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3"/>
              </a:rPr>
              <a:t>http://www.autodesk.com/suites/infrastructure-design-suite/overview</a:t>
            </a:r>
            <a:endParaRPr kumimoji="0" lang="nl-NL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solidFill>
                  <a:srgbClr val="FFFF00"/>
                </a:solidFill>
              </a:rPr>
              <a:t>Software + IFC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huidig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programma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nl-NL" sz="2000" dirty="0" smtClean="0"/>
              <a:t>Deskundigheid boven software</a:t>
            </a:r>
            <a:br>
              <a:rPr lang="nl-NL" sz="20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instellingen</a:t>
            </a:r>
            <a:r>
              <a:rPr lang="en-US" sz="2400" dirty="0" smtClean="0">
                <a:solidFill>
                  <a:srgbClr val="FFFF00"/>
                </a:solidFill>
              </a:rPr>
              <a:t> export </a:t>
            </a:r>
            <a:r>
              <a:rPr lang="en-US" sz="2400" dirty="0" err="1" smtClean="0">
                <a:solidFill>
                  <a:srgbClr val="FFFF00"/>
                </a:solidFill>
              </a:rPr>
              <a:t>naar</a:t>
            </a:r>
            <a:r>
              <a:rPr lang="en-US" sz="2400" dirty="0" smtClean="0">
                <a:solidFill>
                  <a:srgbClr val="FFFF00"/>
                </a:solidFill>
              </a:rPr>
              <a:t> IFC?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stappenplan</a:t>
            </a:r>
            <a:endParaRPr lang="nl-N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Inzoomen</a:t>
            </a:r>
            <a:r>
              <a:rPr lang="en-US" dirty="0" smtClean="0"/>
              <a:t> op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Stationslocatie</a:t>
            </a:r>
            <a:r>
              <a:rPr lang="en-US" dirty="0" smtClean="0"/>
              <a:t> Alphen </a:t>
            </a:r>
            <a:r>
              <a:rPr lang="en-US" dirty="0" err="1" smtClean="0"/>
              <a:t>aan</a:t>
            </a:r>
            <a:r>
              <a:rPr lang="en-US" dirty="0" smtClean="0"/>
              <a:t> den Rijn</a:t>
            </a:r>
          </a:p>
          <a:p>
            <a:r>
              <a:rPr lang="en-US" dirty="0" err="1" smtClean="0"/>
              <a:t>Ziekenhuis</a:t>
            </a:r>
            <a:r>
              <a:rPr lang="en-US" dirty="0" smtClean="0"/>
              <a:t> HNO </a:t>
            </a:r>
            <a:r>
              <a:rPr lang="en-US" dirty="0" err="1" smtClean="0"/>
              <a:t>te</a:t>
            </a:r>
            <a:r>
              <a:rPr lang="en-US" smtClean="0"/>
              <a:t> Curacao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6561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GEELHOED </a:t>
            </a:r>
            <a:r>
              <a:rPr lang="en-US" sz="3600" dirty="0" smtClean="0">
                <a:solidFill>
                  <a:srgbClr val="FFFF00"/>
                </a:solidFill>
              </a:rPr>
              <a:t>ENGINEERING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030" name="Picture 6" descr="bim-rev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93432"/>
            <a:ext cx="3816424" cy="247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BIM"/>
          <p:cNvPicPr>
            <a:picLocks noChangeAspect="1" noChangeArrowheads="1"/>
          </p:cNvPicPr>
          <p:nvPr/>
        </p:nvPicPr>
        <p:blipFill>
          <a:blip r:embed="rId3" cstate="print"/>
          <a:srcRect l="6780" t="10579" r="13559" b="18891"/>
          <a:stretch>
            <a:fillRect/>
          </a:stretch>
        </p:blipFill>
        <p:spPr bwMode="auto">
          <a:xfrm>
            <a:off x="5292080" y="980728"/>
            <a:ext cx="3600400" cy="153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283968" y="4005064"/>
            <a:ext cx="4860032" cy="201622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endParaRPr lang="en-US" sz="2700" b="1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sz="2700" b="1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sz="2700" b="1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25-03-2014</a:t>
            </a:r>
            <a:endParaRPr kumimoji="0" lang="nl-NL" sz="27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Afbeelding 11" descr="Geelhoed-Logo-FC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3.bp.blogspot.com/-4_-lJsTARYo/TxQPwBPjivI/AAAAAAAAAIM/WbeHYV6u9ao/s1600/SCAN2BIM.jpg"/>
          <p:cNvPicPr>
            <a:picLocks noChangeAspect="1" noChangeArrowheads="1"/>
          </p:cNvPicPr>
          <p:nvPr/>
        </p:nvPicPr>
        <p:blipFill>
          <a:blip r:embed="rId5" cstate="print"/>
          <a:srcRect r="10967" b="17483"/>
          <a:stretch>
            <a:fillRect/>
          </a:stretch>
        </p:blipFill>
        <p:spPr bwMode="auto">
          <a:xfrm>
            <a:off x="179512" y="188640"/>
            <a:ext cx="46085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:\renders\3D View - as T - as 35-26.jpg"/>
          <p:cNvPicPr>
            <a:picLocks noChangeAspect="1" noChangeArrowheads="1"/>
          </p:cNvPicPr>
          <p:nvPr/>
        </p:nvPicPr>
        <p:blipFill>
          <a:blip r:embed="rId2" cstate="print"/>
          <a:srcRect t="22759"/>
          <a:stretch>
            <a:fillRect/>
          </a:stretch>
        </p:blipFill>
        <p:spPr bwMode="auto">
          <a:xfrm>
            <a:off x="0" y="4149080"/>
            <a:ext cx="543609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BIM </a:t>
            </a:r>
            <a:r>
              <a:rPr lang="en-US" dirty="0" err="1" smtClean="0">
                <a:solidFill>
                  <a:srgbClr val="FFFF00"/>
                </a:solidFill>
              </a:rPr>
              <a:t>projecten</a:t>
            </a:r>
            <a:r>
              <a:rPr lang="en-US" dirty="0" smtClean="0">
                <a:solidFill>
                  <a:srgbClr val="FFFF00"/>
                </a:solidFill>
              </a:rPr>
              <a:t> GEELHOED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8" name="Afbeelding 7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44008" y="1124744"/>
            <a:ext cx="4499992" cy="18002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i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kumimoji="0" lang="en-US" sz="33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iekenhuis</a:t>
            </a:r>
            <a:endParaRPr kumimoji="0" lang="en-US" sz="33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:\renders\3D View - hoek as A - as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5436096" cy="289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H:\renders\3D View 2 - atr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74033"/>
            <a:ext cx="3779912" cy="340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2" cstate="print"/>
          <a:srcRect l="21915" t="38961" r="18751" b="12987"/>
          <a:stretch>
            <a:fillRect/>
          </a:stretch>
        </p:blipFill>
        <p:spPr bwMode="auto">
          <a:xfrm>
            <a:off x="4860032" y="3429000"/>
            <a:ext cx="406794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BIM </a:t>
            </a:r>
            <a:r>
              <a:rPr lang="en-US" dirty="0" err="1" smtClean="0">
                <a:solidFill>
                  <a:srgbClr val="FFFF00"/>
                </a:solidFill>
              </a:rPr>
              <a:t>projecten</a:t>
            </a:r>
            <a:r>
              <a:rPr lang="en-US" dirty="0" smtClean="0">
                <a:solidFill>
                  <a:srgbClr val="FFFF00"/>
                </a:solidFill>
              </a:rPr>
              <a:t> GEELHOED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8" name="Afbeelding 7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44008" y="1124744"/>
            <a:ext cx="4499992" cy="18002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school,</a:t>
            </a:r>
            <a:r>
              <a:rPr kumimoji="0" lang="en-US" sz="3300" b="1" i="1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1" i="1" u="none" strike="noStrike" kern="1200" cap="none" spc="0" normalizeH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kinderopvang</a:t>
            </a:r>
            <a:r>
              <a:rPr kumimoji="0" lang="en-US" sz="3300" b="1" i="1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300" b="1" i="1" u="none" strike="noStrike" kern="1200" cap="none" spc="0" normalizeH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sporthal</a:t>
            </a:r>
            <a:endParaRPr kumimoji="0" lang="en-US" sz="33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P:\2013\2013-6738 - Basisschool + sporthal De Ring te IJmuiden\Tekeningen\Plaatjes Revit\3D constructie (witte achtergrond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340768"/>
            <a:ext cx="4464497" cy="240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Afbeelding 11" descr="C:\Users\ckant\Desktop\{3D}.png"/>
          <p:cNvPicPr/>
          <p:nvPr/>
        </p:nvPicPr>
        <p:blipFill>
          <a:blip r:embed="rId5" cstate="print"/>
          <a:srcRect l="6849" t="7623" r="12329" b="9417"/>
          <a:stretch>
            <a:fillRect/>
          </a:stretch>
        </p:blipFill>
        <p:spPr bwMode="auto">
          <a:xfrm>
            <a:off x="0" y="4000504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BIM </a:t>
            </a:r>
            <a:r>
              <a:rPr lang="en-US" dirty="0" err="1" smtClean="0">
                <a:solidFill>
                  <a:srgbClr val="FFFF00"/>
                </a:solidFill>
              </a:rPr>
              <a:t>projecten</a:t>
            </a:r>
            <a:r>
              <a:rPr lang="en-US" dirty="0" smtClean="0">
                <a:solidFill>
                  <a:srgbClr val="FFFF00"/>
                </a:solidFill>
              </a:rPr>
              <a:t> GEELHOED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8" name="Afbeelding 7" descr="Geelhoed-Logo-FC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H:\renders\3D View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896544" cy="321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H:\renders\3D View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716016" cy="301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44008" y="1124744"/>
            <a:ext cx="4499992" cy="18002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Stationsplein</a:t>
            </a:r>
            <a:r>
              <a:rPr kumimoji="0" lang="en-US" sz="3300" b="1" i="1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Alphen</a:t>
            </a:r>
            <a:endParaRPr kumimoji="0" lang="nl-NL" sz="27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4437112"/>
            <a:ext cx="4499992" cy="136815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i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kumimoji="0" lang="en-US" sz="33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antoren</a:t>
            </a:r>
            <a:r>
              <a:rPr lang="en-US" sz="33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3300" b="1" i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winkels</a:t>
            </a:r>
            <a:endParaRPr lang="en-US" sz="3300" b="1" i="1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kumimoji="0" lang="en-US" sz="33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arkeren</a:t>
            </a:r>
            <a:r>
              <a:rPr kumimoji="0" lang="en-US" sz="33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i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appartementen</a:t>
            </a:r>
            <a:endParaRPr kumimoji="0" lang="nl-NL" sz="27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eelhoed-Logo-FC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3.bp.blogspot.com/-HCUiOYFJE20/UFv1c5OV2gI/AAAAAAAABMs/-RMaaEKXSkk/s1600/roadmap-from-collaborative-bim-webcasts.png"/>
          <p:cNvPicPr>
            <a:picLocks noChangeAspect="1" noChangeArrowheads="1"/>
          </p:cNvPicPr>
          <p:nvPr/>
        </p:nvPicPr>
        <p:blipFill>
          <a:blip r:embed="rId3" cstate="print"/>
          <a:srcRect l="1461" t="2185" r="985" b="12190"/>
          <a:stretch>
            <a:fillRect/>
          </a:stretch>
        </p:blipFill>
        <p:spPr bwMode="auto">
          <a:xfrm>
            <a:off x="467544" y="548680"/>
            <a:ext cx="612068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6" name="Picture 2" descr="http://www.buildinginfo.nl/data/original/2011-08-04_15-48-29_BIM_vlgns_BuildinInfo.jpg"/>
          <p:cNvPicPr>
            <a:picLocks noChangeAspect="1" noChangeArrowheads="1"/>
          </p:cNvPicPr>
          <p:nvPr/>
        </p:nvPicPr>
        <p:blipFill>
          <a:blip r:embed="rId4" cstate="print"/>
          <a:srcRect l="3080" t="2847"/>
          <a:stretch>
            <a:fillRect/>
          </a:stretch>
        </p:blipFill>
        <p:spPr bwMode="auto">
          <a:xfrm>
            <a:off x="5076056" y="3641994"/>
            <a:ext cx="3794025" cy="224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794" t="12737" r="11607" b="9880"/>
          <a:stretch>
            <a:fillRect/>
          </a:stretch>
        </p:blipFill>
        <p:spPr bwMode="auto">
          <a:xfrm>
            <a:off x="0" y="0"/>
            <a:ext cx="9144000" cy="584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fbeelding 5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789" t="12600" r="11499" b="9457"/>
          <a:stretch>
            <a:fillRect/>
          </a:stretch>
        </p:blipFill>
        <p:spPr bwMode="auto">
          <a:xfrm>
            <a:off x="0" y="0"/>
            <a:ext cx="9144000" cy="588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fbeelding 5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27815" t="17832" r="2955" b="10972"/>
          <a:stretch>
            <a:fillRect/>
          </a:stretch>
        </p:blipFill>
        <p:spPr bwMode="auto">
          <a:xfrm>
            <a:off x="0" y="0"/>
            <a:ext cx="9144000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fbeelding 7" descr="Geelhoed-Logo-FC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189466"/>
            <a:ext cx="2483768" cy="552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48</Words>
  <Application>Microsoft Office PowerPoint</Application>
  <PresentationFormat>Diavoorstelling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Apex</vt:lpstr>
      <vt:lpstr>Dia 1</vt:lpstr>
      <vt:lpstr>GEELHOED ENGINEERING</vt:lpstr>
      <vt:lpstr>BIM projecten GEELHOED</vt:lpstr>
      <vt:lpstr>BIM projecten GEELHOED</vt:lpstr>
      <vt:lpstr>BIM projecten GEELHOED</vt:lpstr>
      <vt:lpstr>Dia 6</vt:lpstr>
      <vt:lpstr>Dia 7</vt:lpstr>
      <vt:lpstr>Dia 8</vt:lpstr>
      <vt:lpstr>Dia 9</vt:lpstr>
      <vt:lpstr>Dia 10</vt:lpstr>
      <vt:lpstr>Positie Fugro in BIM-proces</vt:lpstr>
      <vt:lpstr>Software + IFC  huidig programma? Deskundigheid boven software  instellingen export naar IFC?  stappenplan</vt:lpstr>
      <vt:lpstr>Inzoomen op projecten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Christian Kant</dc:creator>
  <cp:lastModifiedBy>Bart van der Leij</cp:lastModifiedBy>
  <cp:revision>25</cp:revision>
  <dcterms:created xsi:type="dcterms:W3CDTF">2013-06-20T12:49:47Z</dcterms:created>
  <dcterms:modified xsi:type="dcterms:W3CDTF">2014-03-25T07:49:48Z</dcterms:modified>
</cp:coreProperties>
</file>